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9144000" cy="5143500" type="screen16x9"/>
  <p:notesSz cx="6858000" cy="9144000"/>
  <p:embeddedFontLst>
    <p:embeddedFont>
      <p:font typeface="Amatic SC" panose="020B0604020202020204" charset="0"/>
      <p:regular r:id="rId12"/>
      <p:bold r:id="rId13"/>
    </p:embeddedFont>
    <p:embeddedFont>
      <p:font typeface="Source Code Pro" panose="020B0604020202020204" charset="0"/>
      <p:regular r:id="rId14"/>
      <p:bold r:id="rId15"/>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60" y="6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2.fntdata"/><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font" Target="fonts/font1.fntdata"/><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font" Target="fonts/font4.fntdata"/><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3.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2502501671"/>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Shape 5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54" name="Shape 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047740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8"/>
        <p:cNvGrpSpPr/>
        <p:nvPr/>
      </p:nvGrpSpPr>
      <p:grpSpPr>
        <a:xfrm>
          <a:off x="0" y="0"/>
          <a:ext cx="0" cy="0"/>
          <a:chOff x="0" y="0"/>
          <a:chExt cx="0" cy="0"/>
        </a:xfrm>
      </p:grpSpPr>
      <p:sp>
        <p:nvSpPr>
          <p:cNvPr id="59" name="Shape 5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0" name="Shape 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141643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Shape 6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66" name="Shape 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152191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Shape 7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2" name="Shape 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787865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7245121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163131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Shape 89"/>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0" name="Shape 9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33168243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4"/>
        <p:cNvGrpSpPr/>
        <p:nvPr/>
      </p:nvGrpSpPr>
      <p:grpSpPr>
        <a:xfrm>
          <a:off x="0" y="0"/>
          <a:ext cx="0" cy="0"/>
          <a:chOff x="0" y="0"/>
          <a:chExt cx="0" cy="0"/>
        </a:xfrm>
      </p:grpSpPr>
      <p:sp>
        <p:nvSpPr>
          <p:cNvPr id="95" name="Shape 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96" name="Shape 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88373383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Shape 10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102" name="Shape 10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1271531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bg>
      <p:bgPr>
        <a:solidFill>
          <a:schemeClr val="dk1"/>
        </a:solidFill>
        <a:effectLst/>
      </p:bgPr>
    </p:bg>
    <p:spTree>
      <p:nvGrpSpPr>
        <p:cNvPr id="1" name="Shape 9"/>
        <p:cNvGrpSpPr/>
        <p:nvPr/>
      </p:nvGrpSpPr>
      <p:grpSpPr>
        <a:xfrm>
          <a:off x="0" y="0"/>
          <a:ext cx="0" cy="0"/>
          <a:chOff x="0" y="0"/>
          <a:chExt cx="0" cy="0"/>
        </a:xfrm>
      </p:grpSpPr>
      <p:sp>
        <p:nvSpPr>
          <p:cNvPr id="10" name="Shape 10"/>
          <p:cNvSpPr/>
          <p:nvPr/>
        </p:nvSpPr>
        <p:spPr>
          <a:xfrm>
            <a:off x="0" y="0"/>
            <a:ext cx="9144000" cy="3429000"/>
          </a:xfrm>
          <a:prstGeom prst="rect">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txBox="1">
            <a:spLocks noGrp="1"/>
          </p:cNvSpPr>
          <p:nvPr>
            <p:ph type="ctrTitle"/>
          </p:nvPr>
        </p:nvSpPr>
        <p:spPr>
          <a:xfrm>
            <a:off x="311700" y="392150"/>
            <a:ext cx="8520599" cy="2690399"/>
          </a:xfrm>
          <a:prstGeom prst="rect">
            <a:avLst/>
          </a:prstGeom>
        </p:spPr>
        <p:txBody>
          <a:bodyPr lIns="91425" tIns="91425" rIns="91425" bIns="91425" anchor="ctr" anchorCtr="0"/>
          <a:lstStyle>
            <a:lvl1pPr lvl="0" algn="ctr">
              <a:spcBef>
                <a:spcPts val="0"/>
              </a:spcBef>
              <a:buSzPct val="100000"/>
              <a:defRPr sz="8000"/>
            </a:lvl1pPr>
            <a:lvl2pPr lvl="1" algn="ctr">
              <a:spcBef>
                <a:spcPts val="0"/>
              </a:spcBef>
              <a:buSzPct val="100000"/>
              <a:defRPr sz="8000"/>
            </a:lvl2pPr>
            <a:lvl3pPr lvl="2" algn="ctr">
              <a:spcBef>
                <a:spcPts val="0"/>
              </a:spcBef>
              <a:buSzPct val="100000"/>
              <a:defRPr sz="8000"/>
            </a:lvl3pPr>
            <a:lvl4pPr lvl="3" algn="ctr">
              <a:spcBef>
                <a:spcPts val="0"/>
              </a:spcBef>
              <a:buSzPct val="100000"/>
              <a:defRPr sz="8000"/>
            </a:lvl4pPr>
            <a:lvl5pPr lvl="4" algn="ctr">
              <a:spcBef>
                <a:spcPts val="0"/>
              </a:spcBef>
              <a:buSzPct val="100000"/>
              <a:defRPr sz="8000"/>
            </a:lvl5pPr>
            <a:lvl6pPr lvl="5" algn="ctr">
              <a:spcBef>
                <a:spcPts val="0"/>
              </a:spcBef>
              <a:buSzPct val="100000"/>
              <a:defRPr sz="8000"/>
            </a:lvl6pPr>
            <a:lvl7pPr lvl="6" algn="ctr">
              <a:spcBef>
                <a:spcPts val="0"/>
              </a:spcBef>
              <a:buSzPct val="100000"/>
              <a:defRPr sz="8000"/>
            </a:lvl7pPr>
            <a:lvl8pPr lvl="7" algn="ctr">
              <a:spcBef>
                <a:spcPts val="0"/>
              </a:spcBef>
              <a:buSzPct val="100000"/>
              <a:defRPr sz="8000"/>
            </a:lvl8pPr>
            <a:lvl9pPr lvl="8" algn="ctr">
              <a:spcBef>
                <a:spcPts val="0"/>
              </a:spcBef>
              <a:buSzPct val="100000"/>
              <a:defRPr sz="8000"/>
            </a:lvl9pPr>
          </a:lstStyle>
          <a:p>
            <a:endParaRPr/>
          </a:p>
        </p:txBody>
      </p:sp>
      <p:sp>
        <p:nvSpPr>
          <p:cNvPr id="12" name="Shape 12"/>
          <p:cNvSpPr txBox="1">
            <a:spLocks noGrp="1"/>
          </p:cNvSpPr>
          <p:nvPr>
            <p:ph type="subTitle" idx="1"/>
          </p:nvPr>
        </p:nvSpPr>
        <p:spPr>
          <a:xfrm>
            <a:off x="311700" y="3890400"/>
            <a:ext cx="8520599" cy="706200"/>
          </a:xfrm>
          <a:prstGeom prst="rect">
            <a:avLst/>
          </a:prstGeom>
        </p:spPr>
        <p:txBody>
          <a:bodyPr lIns="91425" tIns="91425" rIns="91425" bIns="91425" anchor="ctr" anchorCtr="0"/>
          <a:lstStyle>
            <a:lvl1pPr lvl="0" algn="ctr">
              <a:lnSpc>
                <a:spcPct val="100000"/>
              </a:lnSpc>
              <a:spcBef>
                <a:spcPts val="0"/>
              </a:spcBef>
              <a:spcAft>
                <a:spcPts val="0"/>
              </a:spcAft>
              <a:buClr>
                <a:schemeClr val="accent1"/>
              </a:buClr>
              <a:buSzPct val="100000"/>
              <a:buNone/>
              <a:defRPr sz="2100" b="1">
                <a:solidFill>
                  <a:schemeClr val="accent1"/>
                </a:solidFill>
              </a:defRPr>
            </a:lvl1pPr>
            <a:lvl2pPr lvl="1" algn="ctr">
              <a:lnSpc>
                <a:spcPct val="100000"/>
              </a:lnSpc>
              <a:spcBef>
                <a:spcPts val="0"/>
              </a:spcBef>
              <a:spcAft>
                <a:spcPts val="0"/>
              </a:spcAft>
              <a:buClr>
                <a:schemeClr val="accent1"/>
              </a:buClr>
              <a:buSzPct val="100000"/>
              <a:buNone/>
              <a:defRPr sz="2100" b="1">
                <a:solidFill>
                  <a:schemeClr val="accent1"/>
                </a:solidFill>
              </a:defRPr>
            </a:lvl2pPr>
            <a:lvl3pPr lvl="2" algn="ctr">
              <a:lnSpc>
                <a:spcPct val="100000"/>
              </a:lnSpc>
              <a:spcBef>
                <a:spcPts val="0"/>
              </a:spcBef>
              <a:spcAft>
                <a:spcPts val="0"/>
              </a:spcAft>
              <a:buClr>
                <a:schemeClr val="accent1"/>
              </a:buClr>
              <a:buSzPct val="100000"/>
              <a:buNone/>
              <a:defRPr sz="2100" b="1">
                <a:solidFill>
                  <a:schemeClr val="accent1"/>
                </a:solidFill>
              </a:defRPr>
            </a:lvl3pPr>
            <a:lvl4pPr lvl="3" algn="ctr">
              <a:lnSpc>
                <a:spcPct val="100000"/>
              </a:lnSpc>
              <a:spcBef>
                <a:spcPts val="0"/>
              </a:spcBef>
              <a:spcAft>
                <a:spcPts val="0"/>
              </a:spcAft>
              <a:buClr>
                <a:schemeClr val="accent1"/>
              </a:buClr>
              <a:buSzPct val="100000"/>
              <a:buNone/>
              <a:defRPr sz="2100" b="1">
                <a:solidFill>
                  <a:schemeClr val="accent1"/>
                </a:solidFill>
              </a:defRPr>
            </a:lvl4pPr>
            <a:lvl5pPr lvl="4" algn="ctr">
              <a:lnSpc>
                <a:spcPct val="100000"/>
              </a:lnSpc>
              <a:spcBef>
                <a:spcPts val="0"/>
              </a:spcBef>
              <a:spcAft>
                <a:spcPts val="0"/>
              </a:spcAft>
              <a:buClr>
                <a:schemeClr val="accent1"/>
              </a:buClr>
              <a:buSzPct val="100000"/>
              <a:buNone/>
              <a:defRPr sz="2100" b="1">
                <a:solidFill>
                  <a:schemeClr val="accent1"/>
                </a:solidFill>
              </a:defRPr>
            </a:lvl5pPr>
            <a:lvl6pPr lvl="5" algn="ctr">
              <a:lnSpc>
                <a:spcPct val="100000"/>
              </a:lnSpc>
              <a:spcBef>
                <a:spcPts val="0"/>
              </a:spcBef>
              <a:spcAft>
                <a:spcPts val="0"/>
              </a:spcAft>
              <a:buClr>
                <a:schemeClr val="accent1"/>
              </a:buClr>
              <a:buSzPct val="100000"/>
              <a:buNone/>
              <a:defRPr sz="2100" b="1">
                <a:solidFill>
                  <a:schemeClr val="accent1"/>
                </a:solidFill>
              </a:defRPr>
            </a:lvl6pPr>
            <a:lvl7pPr lvl="6" algn="ctr">
              <a:lnSpc>
                <a:spcPct val="100000"/>
              </a:lnSpc>
              <a:spcBef>
                <a:spcPts val="0"/>
              </a:spcBef>
              <a:spcAft>
                <a:spcPts val="0"/>
              </a:spcAft>
              <a:buClr>
                <a:schemeClr val="accent1"/>
              </a:buClr>
              <a:buSzPct val="100000"/>
              <a:buNone/>
              <a:defRPr sz="2100" b="1">
                <a:solidFill>
                  <a:schemeClr val="accent1"/>
                </a:solidFill>
              </a:defRPr>
            </a:lvl7pPr>
            <a:lvl8pPr lvl="7" algn="ctr">
              <a:lnSpc>
                <a:spcPct val="100000"/>
              </a:lnSpc>
              <a:spcBef>
                <a:spcPts val="0"/>
              </a:spcBef>
              <a:spcAft>
                <a:spcPts val="0"/>
              </a:spcAft>
              <a:buClr>
                <a:schemeClr val="accent1"/>
              </a:buClr>
              <a:buSzPct val="100000"/>
              <a:buNone/>
              <a:defRPr sz="2100" b="1">
                <a:solidFill>
                  <a:schemeClr val="accent1"/>
                </a:solidFill>
              </a:defRPr>
            </a:lvl8pPr>
            <a:lvl9pPr lvl="8" algn="ctr">
              <a:lnSpc>
                <a:spcPct val="100000"/>
              </a:lnSpc>
              <a:spcBef>
                <a:spcPts val="0"/>
              </a:spcBef>
              <a:spcAft>
                <a:spcPts val="0"/>
              </a:spcAft>
              <a:buClr>
                <a:schemeClr val="accent1"/>
              </a:buClr>
              <a:buSzPct val="100000"/>
              <a:buNone/>
              <a:defRPr sz="2100" b="1">
                <a:solidFill>
                  <a:schemeClr val="accent1"/>
                </a:solidFill>
              </a:defRPr>
            </a:lvl9pPr>
          </a:lstStyle>
          <a:p>
            <a:endParaRPr/>
          </a:p>
        </p:txBody>
      </p:sp>
      <p:sp>
        <p:nvSpPr>
          <p:cNvPr id="13" name="Shape 1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6"/>
        <p:cNvGrpSpPr/>
        <p:nvPr/>
      </p:nvGrpSpPr>
      <p:grpSpPr>
        <a:xfrm>
          <a:off x="0" y="0"/>
          <a:ext cx="0" cy="0"/>
          <a:chOff x="0" y="0"/>
          <a:chExt cx="0" cy="0"/>
        </a:xfrm>
      </p:grpSpPr>
      <p:sp>
        <p:nvSpPr>
          <p:cNvPr id="47" name="Shape 47"/>
          <p:cNvSpPr txBox="1">
            <a:spLocks noGrp="1"/>
          </p:cNvSpPr>
          <p:nvPr>
            <p:ph type="title"/>
          </p:nvPr>
        </p:nvSpPr>
        <p:spPr>
          <a:xfrm>
            <a:off x="311700" y="1240275"/>
            <a:ext cx="8520599" cy="1981800"/>
          </a:xfrm>
          <a:prstGeom prst="rect">
            <a:avLst/>
          </a:prstGeom>
        </p:spPr>
        <p:txBody>
          <a:bodyPr lIns="91425" tIns="91425" rIns="91425" bIns="91425" anchor="b" anchorCtr="0"/>
          <a:lstStyle>
            <a:lvl1pPr lvl="0" algn="ctr">
              <a:spcBef>
                <a:spcPts val="0"/>
              </a:spcBef>
              <a:buClr>
                <a:schemeClr val="lt1"/>
              </a:buClr>
              <a:buSzPct val="100000"/>
              <a:defRPr sz="12000">
                <a:solidFill>
                  <a:schemeClr val="lt1"/>
                </a:solidFill>
              </a:defRPr>
            </a:lvl1pPr>
            <a:lvl2pPr lvl="1" algn="ctr">
              <a:spcBef>
                <a:spcPts val="0"/>
              </a:spcBef>
              <a:buClr>
                <a:schemeClr val="lt1"/>
              </a:buClr>
              <a:buSzPct val="100000"/>
              <a:defRPr sz="12000">
                <a:solidFill>
                  <a:schemeClr val="lt1"/>
                </a:solidFill>
              </a:defRPr>
            </a:lvl2pPr>
            <a:lvl3pPr lvl="2" algn="ctr">
              <a:spcBef>
                <a:spcPts val="0"/>
              </a:spcBef>
              <a:buClr>
                <a:schemeClr val="lt1"/>
              </a:buClr>
              <a:buSzPct val="100000"/>
              <a:defRPr sz="12000">
                <a:solidFill>
                  <a:schemeClr val="lt1"/>
                </a:solidFill>
              </a:defRPr>
            </a:lvl3pPr>
            <a:lvl4pPr lvl="3" algn="ctr">
              <a:spcBef>
                <a:spcPts val="0"/>
              </a:spcBef>
              <a:buClr>
                <a:schemeClr val="lt1"/>
              </a:buClr>
              <a:buSzPct val="100000"/>
              <a:defRPr sz="12000">
                <a:solidFill>
                  <a:schemeClr val="lt1"/>
                </a:solidFill>
              </a:defRPr>
            </a:lvl4pPr>
            <a:lvl5pPr lvl="4" algn="ctr">
              <a:spcBef>
                <a:spcPts val="0"/>
              </a:spcBef>
              <a:buClr>
                <a:schemeClr val="lt1"/>
              </a:buClr>
              <a:buSzPct val="100000"/>
              <a:defRPr sz="12000">
                <a:solidFill>
                  <a:schemeClr val="lt1"/>
                </a:solidFill>
              </a:defRPr>
            </a:lvl5pPr>
            <a:lvl6pPr lvl="5" algn="ctr">
              <a:spcBef>
                <a:spcPts val="0"/>
              </a:spcBef>
              <a:buClr>
                <a:schemeClr val="lt1"/>
              </a:buClr>
              <a:buSzPct val="100000"/>
              <a:defRPr sz="12000">
                <a:solidFill>
                  <a:schemeClr val="lt1"/>
                </a:solidFill>
              </a:defRPr>
            </a:lvl6pPr>
            <a:lvl7pPr lvl="6" algn="ctr">
              <a:spcBef>
                <a:spcPts val="0"/>
              </a:spcBef>
              <a:buClr>
                <a:schemeClr val="lt1"/>
              </a:buClr>
              <a:buSzPct val="100000"/>
              <a:defRPr sz="12000">
                <a:solidFill>
                  <a:schemeClr val="lt1"/>
                </a:solidFill>
              </a:defRPr>
            </a:lvl7pPr>
            <a:lvl8pPr lvl="7" algn="ctr">
              <a:spcBef>
                <a:spcPts val="0"/>
              </a:spcBef>
              <a:buClr>
                <a:schemeClr val="lt1"/>
              </a:buClr>
              <a:buSzPct val="100000"/>
              <a:defRPr sz="12000">
                <a:solidFill>
                  <a:schemeClr val="lt1"/>
                </a:solidFill>
              </a:defRPr>
            </a:lvl8pPr>
            <a:lvl9pPr lvl="8" algn="ctr">
              <a:spcBef>
                <a:spcPts val="0"/>
              </a:spcBef>
              <a:buClr>
                <a:schemeClr val="lt1"/>
              </a:buClr>
              <a:buSzPct val="100000"/>
              <a:defRPr sz="12000">
                <a:solidFill>
                  <a:schemeClr val="lt1"/>
                </a:solidFill>
              </a:defRPr>
            </a:lvl9pPr>
          </a:lstStyle>
          <a:p>
            <a:endParaRPr/>
          </a:p>
        </p:txBody>
      </p:sp>
      <p:sp>
        <p:nvSpPr>
          <p:cNvPr id="48" name="Shape 48"/>
          <p:cNvSpPr txBox="1">
            <a:spLocks noGrp="1"/>
          </p:cNvSpPr>
          <p:nvPr>
            <p:ph type="body" idx="1"/>
          </p:nvPr>
        </p:nvSpPr>
        <p:spPr>
          <a:xfrm>
            <a:off x="311700" y="3304625"/>
            <a:ext cx="8520599" cy="1300800"/>
          </a:xfrm>
          <a:prstGeom prst="rect">
            <a:avLst/>
          </a:prstGeom>
        </p:spPr>
        <p:txBody>
          <a:bodyPr lIns="91425" tIns="91425" rIns="91425" bIns="91425" anchor="t" anchorCtr="0"/>
          <a:lstStyle>
            <a:lvl1pPr lvl="0" algn="ctr">
              <a:spcBef>
                <a:spcPts val="0"/>
              </a:spcBef>
              <a:buClr>
                <a:schemeClr val="accent1"/>
              </a:buClr>
              <a:defRPr>
                <a:solidFill>
                  <a:schemeClr val="accent1"/>
                </a:solidFill>
              </a:defRPr>
            </a:lvl1pPr>
            <a:lvl2pPr lvl="1" algn="ctr">
              <a:spcBef>
                <a:spcPts val="0"/>
              </a:spcBef>
              <a:buClr>
                <a:schemeClr val="accent1"/>
              </a:buClr>
              <a:defRPr>
                <a:solidFill>
                  <a:schemeClr val="accent1"/>
                </a:solidFill>
              </a:defRPr>
            </a:lvl2pPr>
            <a:lvl3pPr lvl="2" algn="ctr">
              <a:spcBef>
                <a:spcPts val="0"/>
              </a:spcBef>
              <a:buClr>
                <a:schemeClr val="accent1"/>
              </a:buClr>
              <a:defRPr>
                <a:solidFill>
                  <a:schemeClr val="accent1"/>
                </a:solidFill>
              </a:defRPr>
            </a:lvl3pPr>
            <a:lvl4pPr lvl="3" algn="ctr">
              <a:spcBef>
                <a:spcPts val="0"/>
              </a:spcBef>
              <a:buClr>
                <a:schemeClr val="accent1"/>
              </a:buClr>
              <a:defRPr>
                <a:solidFill>
                  <a:schemeClr val="accent1"/>
                </a:solidFill>
              </a:defRPr>
            </a:lvl4pPr>
            <a:lvl5pPr lvl="4" algn="ctr">
              <a:spcBef>
                <a:spcPts val="0"/>
              </a:spcBef>
              <a:buClr>
                <a:schemeClr val="accent1"/>
              </a:buClr>
              <a:defRPr>
                <a:solidFill>
                  <a:schemeClr val="accent1"/>
                </a:solidFill>
              </a:defRPr>
            </a:lvl5pPr>
            <a:lvl6pPr lvl="5" algn="ctr">
              <a:spcBef>
                <a:spcPts val="0"/>
              </a:spcBef>
              <a:buClr>
                <a:schemeClr val="accent1"/>
              </a:buClr>
              <a:defRPr>
                <a:solidFill>
                  <a:schemeClr val="accent1"/>
                </a:solidFill>
              </a:defRPr>
            </a:lvl6pPr>
            <a:lvl7pPr lvl="6" algn="ctr">
              <a:spcBef>
                <a:spcPts val="0"/>
              </a:spcBef>
              <a:buClr>
                <a:schemeClr val="accent1"/>
              </a:buClr>
              <a:defRPr>
                <a:solidFill>
                  <a:schemeClr val="accent1"/>
                </a:solidFill>
              </a:defRPr>
            </a:lvl7pPr>
            <a:lvl8pPr lvl="7" algn="ctr">
              <a:spcBef>
                <a:spcPts val="0"/>
              </a:spcBef>
              <a:buClr>
                <a:schemeClr val="accent1"/>
              </a:buClr>
              <a:defRPr>
                <a:solidFill>
                  <a:schemeClr val="accent1"/>
                </a:solidFill>
              </a:defRPr>
            </a:lvl8pPr>
            <a:lvl9pPr lvl="8" algn="ctr">
              <a:spcBef>
                <a:spcPts val="0"/>
              </a:spcBef>
              <a:buClr>
                <a:schemeClr val="accent1"/>
              </a:buClr>
              <a:defRPr>
                <a:solidFill>
                  <a:schemeClr val="accent1"/>
                </a:solidFill>
              </a:defRPr>
            </a:lvl9pPr>
          </a:lstStyle>
          <a:p>
            <a:endParaRPr/>
          </a:p>
        </p:txBody>
      </p:sp>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title">
    <p:bg>
      <p:bgPr>
        <a:solidFill>
          <a:schemeClr val="dk1"/>
        </a:solidFill>
        <a:effectLst/>
      </p:bgPr>
    </p:bg>
    <p:spTree>
      <p:nvGrpSpPr>
        <p:cNvPr id="1" name="Shape 14"/>
        <p:cNvGrpSpPr/>
        <p:nvPr/>
      </p:nvGrpSpPr>
      <p:grpSpPr>
        <a:xfrm>
          <a:off x="0" y="0"/>
          <a:ext cx="0" cy="0"/>
          <a:chOff x="0" y="0"/>
          <a:chExt cx="0" cy="0"/>
        </a:xfrm>
      </p:grpSpPr>
      <p:sp>
        <p:nvSpPr>
          <p:cNvPr id="15" name="Shape 15"/>
          <p:cNvSpPr txBox="1">
            <a:spLocks noGrp="1"/>
          </p:cNvSpPr>
          <p:nvPr>
            <p:ph type="title"/>
          </p:nvPr>
        </p:nvSpPr>
        <p:spPr>
          <a:xfrm>
            <a:off x="2802750" y="802500"/>
            <a:ext cx="3538499" cy="3538499"/>
          </a:xfrm>
          <a:prstGeom prst="rect">
            <a:avLst/>
          </a:prstGeom>
          <a:solidFill>
            <a:srgbClr val="FFFFFF"/>
          </a:solidFill>
        </p:spPr>
        <p:txBody>
          <a:bodyPr lIns="91425" tIns="91425" rIns="91425" bIns="91425" anchor="ctr" anchorCtr="0"/>
          <a:lstStyle>
            <a:lvl1pPr lvl="0" algn="ctr">
              <a:spcBef>
                <a:spcPts val="0"/>
              </a:spcBef>
              <a:buSzPct val="100000"/>
              <a:defRPr sz="4800"/>
            </a:lvl1pPr>
            <a:lvl2pPr lvl="1" algn="ctr">
              <a:spcBef>
                <a:spcPts val="0"/>
              </a:spcBef>
              <a:buSzPct val="100000"/>
              <a:defRPr sz="4800"/>
            </a:lvl2pPr>
            <a:lvl3pPr lvl="2" algn="ctr">
              <a:spcBef>
                <a:spcPts val="0"/>
              </a:spcBef>
              <a:buSzPct val="100000"/>
              <a:defRPr sz="4800"/>
            </a:lvl3pPr>
            <a:lvl4pPr lvl="3" algn="ctr">
              <a:spcBef>
                <a:spcPts val="0"/>
              </a:spcBef>
              <a:buSzPct val="100000"/>
              <a:defRPr sz="4800"/>
            </a:lvl4pPr>
            <a:lvl5pPr lvl="4" algn="ctr">
              <a:spcBef>
                <a:spcPts val="0"/>
              </a:spcBef>
              <a:buSzPct val="100000"/>
              <a:defRPr sz="4800"/>
            </a:lvl5pPr>
            <a:lvl6pPr lvl="5" algn="ctr">
              <a:spcBef>
                <a:spcPts val="0"/>
              </a:spcBef>
              <a:buSzPct val="100000"/>
              <a:defRPr sz="4800"/>
            </a:lvl6pPr>
            <a:lvl7pPr lvl="6" algn="ctr">
              <a:spcBef>
                <a:spcPts val="0"/>
              </a:spcBef>
              <a:buSzPct val="100000"/>
              <a:defRPr sz="4800"/>
            </a:lvl7pPr>
            <a:lvl8pPr lvl="7" algn="ctr">
              <a:spcBef>
                <a:spcPts val="0"/>
              </a:spcBef>
              <a:buSzPct val="100000"/>
              <a:defRPr sz="4800"/>
            </a:lvl8pPr>
            <a:lvl9pPr lvl="8" algn="ctr">
              <a:spcBef>
                <a:spcPts val="0"/>
              </a:spcBef>
              <a:buSzPct val="100000"/>
              <a:defRPr sz="4800"/>
            </a:lvl9pPr>
          </a:lstStyle>
          <a:p>
            <a:endParaRPr/>
          </a:p>
        </p:txBody>
      </p:sp>
      <p:sp>
        <p:nvSpPr>
          <p:cNvPr id="16" name="Shape 1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body" idx="1"/>
          </p:nvPr>
        </p:nvSpPr>
        <p:spPr>
          <a:xfrm>
            <a:off x="311700" y="1228675"/>
            <a:ext cx="8520599" cy="33401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0" name="Shape 2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1"/>
        <p:cNvGrpSpPr/>
        <p:nvPr/>
      </p:nvGrpSpPr>
      <p:grpSpPr>
        <a:xfrm>
          <a:off x="0" y="0"/>
          <a:ext cx="0" cy="0"/>
          <a:chOff x="0" y="0"/>
          <a:chExt cx="0" cy="0"/>
        </a:xfrm>
      </p:grpSpPr>
      <p:sp>
        <p:nvSpPr>
          <p:cNvPr id="22" name="Shape 22"/>
          <p:cNvSpPr txBox="1">
            <a:spLocks noGrp="1"/>
          </p:cNvSpPr>
          <p:nvPr>
            <p:ph type="title"/>
          </p:nvPr>
        </p:nvSpPr>
        <p:spPr>
          <a:xfrm>
            <a:off x="311700" y="292850"/>
            <a:ext cx="8520599" cy="8009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body" idx="1"/>
          </p:nvPr>
        </p:nvSpPr>
        <p:spPr>
          <a:xfrm>
            <a:off x="3117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body" idx="2"/>
          </p:nvPr>
        </p:nvSpPr>
        <p:spPr>
          <a:xfrm>
            <a:off x="4832400" y="1228675"/>
            <a:ext cx="3999899" cy="3340199"/>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5" name="Shape 2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6"/>
        <p:cNvGrpSpPr/>
        <p:nvPr/>
      </p:nvGrpSpPr>
      <p:grpSpPr>
        <a:xfrm>
          <a:off x="0" y="0"/>
          <a:ext cx="0" cy="0"/>
          <a:chOff x="0" y="0"/>
          <a:chExt cx="0" cy="0"/>
        </a:xfrm>
      </p:grpSpPr>
      <p:sp>
        <p:nvSpPr>
          <p:cNvPr id="27" name="Shape 27"/>
          <p:cNvSpPr txBox="1">
            <a:spLocks noGrp="1"/>
          </p:cNvSpPr>
          <p:nvPr>
            <p:ph type="title"/>
          </p:nvPr>
        </p:nvSpPr>
        <p:spPr>
          <a:xfrm>
            <a:off x="304800" y="309350"/>
            <a:ext cx="8537700" cy="748200"/>
          </a:xfrm>
          <a:prstGeom prst="rect">
            <a:avLst/>
          </a:prstGeom>
        </p:spPr>
        <p:txBody>
          <a:bodyPr lIns="91425" tIns="91425" rIns="91425" bIns="91425" anchor="t" anchorCtr="0"/>
          <a:lstStyle>
            <a:lvl1pPr lvl="0">
              <a:spcBef>
                <a:spcPts val="0"/>
              </a:spcBef>
              <a:buSzPct val="100000"/>
              <a:defRPr sz="4000"/>
            </a:lvl1pPr>
            <a:lvl2pPr lvl="1">
              <a:spcBef>
                <a:spcPts val="0"/>
              </a:spcBef>
              <a:buSzPct val="100000"/>
              <a:defRPr sz="4000"/>
            </a:lvl2pPr>
            <a:lvl3pPr lvl="2">
              <a:spcBef>
                <a:spcPts val="0"/>
              </a:spcBef>
              <a:buSzPct val="100000"/>
              <a:defRPr sz="4000"/>
            </a:lvl3pPr>
            <a:lvl4pPr lvl="3">
              <a:spcBef>
                <a:spcPts val="0"/>
              </a:spcBef>
              <a:buSzPct val="100000"/>
              <a:defRPr sz="4000"/>
            </a:lvl4pPr>
            <a:lvl5pPr lvl="4">
              <a:spcBef>
                <a:spcPts val="0"/>
              </a:spcBef>
              <a:buSzPct val="100000"/>
              <a:defRPr sz="4000"/>
            </a:lvl5pPr>
            <a:lvl6pPr lvl="5">
              <a:spcBef>
                <a:spcPts val="0"/>
              </a:spcBef>
              <a:buSzPct val="100000"/>
              <a:defRPr sz="4000"/>
            </a:lvl6pPr>
            <a:lvl7pPr lvl="6">
              <a:spcBef>
                <a:spcPts val="0"/>
              </a:spcBef>
              <a:buSzPct val="100000"/>
              <a:defRPr sz="4000"/>
            </a:lvl7pPr>
            <a:lvl8pPr lvl="7">
              <a:spcBef>
                <a:spcPts val="0"/>
              </a:spcBef>
              <a:buSzPct val="100000"/>
              <a:defRPr sz="4000"/>
            </a:lvl8pPr>
            <a:lvl9pPr lvl="8">
              <a:spcBef>
                <a:spcPts val="0"/>
              </a:spcBef>
              <a:buSzPct val="100000"/>
              <a:defRPr sz="4000"/>
            </a:lvl9pPr>
          </a:lstStyle>
          <a:p>
            <a:endParaRPr/>
          </a:p>
        </p:txBody>
      </p:sp>
      <p:sp>
        <p:nvSpPr>
          <p:cNvPr id="28" name="Shape 2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3000"/>
            </a:lvl1pPr>
            <a:lvl2pPr lvl="1">
              <a:spcBef>
                <a:spcPts val="0"/>
              </a:spcBef>
              <a:buSzPct val="100000"/>
              <a:defRPr sz="3000"/>
            </a:lvl2pPr>
            <a:lvl3pPr lvl="2">
              <a:spcBef>
                <a:spcPts val="0"/>
              </a:spcBef>
              <a:buSzPct val="100000"/>
              <a:defRPr sz="3000"/>
            </a:lvl3pPr>
            <a:lvl4pPr lvl="3">
              <a:spcBef>
                <a:spcPts val="0"/>
              </a:spcBef>
              <a:buSzPct val="100000"/>
              <a:defRPr sz="3000"/>
            </a:lvl4pPr>
            <a:lvl5pPr lvl="4">
              <a:spcBef>
                <a:spcPts val="0"/>
              </a:spcBef>
              <a:buSzPct val="100000"/>
              <a:defRPr sz="3000"/>
            </a:lvl5pPr>
            <a:lvl6pPr lvl="5">
              <a:spcBef>
                <a:spcPts val="0"/>
              </a:spcBef>
              <a:buSzPct val="100000"/>
              <a:defRPr sz="3000"/>
            </a:lvl6pPr>
            <a:lvl7pPr lvl="6">
              <a:spcBef>
                <a:spcPts val="0"/>
              </a:spcBef>
              <a:buSzPct val="100000"/>
              <a:defRPr sz="3000"/>
            </a:lvl7pPr>
            <a:lvl8pPr lvl="7">
              <a:spcBef>
                <a:spcPts val="0"/>
              </a:spcBef>
              <a:buSzPct val="100000"/>
              <a:defRPr sz="3000"/>
            </a:lvl8pPr>
            <a:lvl9pPr lvl="8">
              <a:spcBef>
                <a:spcPts val="0"/>
              </a:spcBef>
              <a:buSzPct val="100000"/>
              <a:defRPr sz="3000"/>
            </a:lvl9pPr>
          </a:lstStyle>
          <a:p>
            <a:endParaRPr/>
          </a:p>
        </p:txBody>
      </p:sp>
      <p:sp>
        <p:nvSpPr>
          <p:cNvPr id="31" name="Shape 31"/>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2" name="Shape 3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bg>
      <p:bgPr>
        <a:solidFill>
          <a:schemeClr val="accent4"/>
        </a:solidFill>
        <a:effectLst/>
      </p:bgPr>
    </p:bg>
    <p:spTree>
      <p:nvGrpSpPr>
        <p:cNvPr id="1" name="Shape 33"/>
        <p:cNvGrpSpPr/>
        <p:nvPr/>
      </p:nvGrpSpPr>
      <p:grpSpPr>
        <a:xfrm>
          <a:off x="0" y="0"/>
          <a:ext cx="0" cy="0"/>
          <a:chOff x="0" y="0"/>
          <a:chExt cx="0" cy="0"/>
        </a:xfrm>
      </p:grpSpPr>
      <p:sp>
        <p:nvSpPr>
          <p:cNvPr id="34" name="Shape 34"/>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a:spcBef>
                <a:spcPts val="0"/>
              </a:spcBef>
              <a:buClr>
                <a:schemeClr val="lt1"/>
              </a:buClr>
              <a:buSzPct val="100000"/>
              <a:defRPr sz="6000">
                <a:solidFill>
                  <a:schemeClr val="lt1"/>
                </a:solidFill>
              </a:defRPr>
            </a:lvl1pPr>
            <a:lvl2pPr lvl="1">
              <a:spcBef>
                <a:spcPts val="0"/>
              </a:spcBef>
              <a:buClr>
                <a:schemeClr val="lt1"/>
              </a:buClr>
              <a:buSzPct val="100000"/>
              <a:defRPr sz="6000">
                <a:solidFill>
                  <a:schemeClr val="lt1"/>
                </a:solidFill>
              </a:defRPr>
            </a:lvl2pPr>
            <a:lvl3pPr lvl="2">
              <a:spcBef>
                <a:spcPts val="0"/>
              </a:spcBef>
              <a:buClr>
                <a:schemeClr val="lt1"/>
              </a:buClr>
              <a:buSzPct val="100000"/>
              <a:defRPr sz="6000">
                <a:solidFill>
                  <a:schemeClr val="lt1"/>
                </a:solidFill>
              </a:defRPr>
            </a:lvl3pPr>
            <a:lvl4pPr lvl="3">
              <a:spcBef>
                <a:spcPts val="0"/>
              </a:spcBef>
              <a:buClr>
                <a:schemeClr val="lt1"/>
              </a:buClr>
              <a:buSzPct val="100000"/>
              <a:defRPr sz="6000">
                <a:solidFill>
                  <a:schemeClr val="lt1"/>
                </a:solidFill>
              </a:defRPr>
            </a:lvl4pPr>
            <a:lvl5pPr lvl="4">
              <a:spcBef>
                <a:spcPts val="0"/>
              </a:spcBef>
              <a:buClr>
                <a:schemeClr val="lt1"/>
              </a:buClr>
              <a:buSzPct val="100000"/>
              <a:defRPr sz="6000">
                <a:solidFill>
                  <a:schemeClr val="lt1"/>
                </a:solidFill>
              </a:defRPr>
            </a:lvl5pPr>
            <a:lvl6pPr lvl="5">
              <a:spcBef>
                <a:spcPts val="0"/>
              </a:spcBef>
              <a:buClr>
                <a:schemeClr val="lt1"/>
              </a:buClr>
              <a:buSzPct val="100000"/>
              <a:defRPr sz="6000">
                <a:solidFill>
                  <a:schemeClr val="lt1"/>
                </a:solidFill>
              </a:defRPr>
            </a:lvl6pPr>
            <a:lvl7pPr lvl="6">
              <a:spcBef>
                <a:spcPts val="0"/>
              </a:spcBef>
              <a:buClr>
                <a:schemeClr val="lt1"/>
              </a:buClr>
              <a:buSzPct val="100000"/>
              <a:defRPr sz="6000">
                <a:solidFill>
                  <a:schemeClr val="lt1"/>
                </a:solidFill>
              </a:defRPr>
            </a:lvl7pPr>
            <a:lvl8pPr lvl="7">
              <a:spcBef>
                <a:spcPts val="0"/>
              </a:spcBef>
              <a:buClr>
                <a:schemeClr val="lt1"/>
              </a:buClr>
              <a:buSzPct val="100000"/>
              <a:defRPr sz="6000">
                <a:solidFill>
                  <a:schemeClr val="lt1"/>
                </a:solidFill>
              </a:defRPr>
            </a:lvl8pPr>
            <a:lvl9pPr lvl="8">
              <a:spcBef>
                <a:spcPts val="0"/>
              </a:spcBef>
              <a:buClr>
                <a:schemeClr val="lt1"/>
              </a:buClr>
              <a:buSzPct val="100000"/>
              <a:defRPr sz="6000">
                <a:solidFill>
                  <a:schemeClr val="lt1"/>
                </a:solidFill>
              </a:defRPr>
            </a:lvl9pPr>
          </a:lstStyle>
          <a:p>
            <a:endParaRPr/>
          </a:p>
        </p:txBody>
      </p:sp>
      <p:sp>
        <p:nvSpPr>
          <p:cNvPr id="35" name="Shape 3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6"/>
        <p:cNvGrpSpPr/>
        <p:nvPr/>
      </p:nvGrpSpPr>
      <p:grpSpPr>
        <a:xfrm>
          <a:off x="0" y="0"/>
          <a:ext cx="0" cy="0"/>
          <a:chOff x="0" y="0"/>
          <a:chExt cx="0" cy="0"/>
        </a:xfrm>
      </p:grpSpPr>
      <p:sp>
        <p:nvSpPr>
          <p:cNvPr id="37" name="Shape 37"/>
          <p:cNvSpPr/>
          <p:nvPr/>
        </p:nvSpPr>
        <p:spPr>
          <a:xfrm>
            <a:off x="4572000" y="-25"/>
            <a:ext cx="4572000" cy="5143499"/>
          </a:xfrm>
          <a:prstGeom prst="rect">
            <a:avLst/>
          </a:prstGeom>
          <a:solidFill>
            <a:schemeClr val="dk1"/>
          </a:solidFill>
          <a:ln>
            <a:noFill/>
          </a:ln>
        </p:spPr>
        <p:txBody>
          <a:bodyPr lIns="91425" tIns="91425" rIns="91425" bIns="91425" anchor="ctr" anchorCtr="0">
            <a:noAutofit/>
          </a:bodyPr>
          <a:lstStyle/>
          <a:p>
            <a:pPr lvl="0">
              <a:spcBef>
                <a:spcPts val="0"/>
              </a:spcBef>
              <a:buNone/>
            </a:pPr>
            <a:endParaRPr/>
          </a:p>
        </p:txBody>
      </p:sp>
      <p:cxnSp>
        <p:nvCxnSpPr>
          <p:cNvPr id="38" name="Shape 38"/>
          <p:cNvCxnSpPr/>
          <p:nvPr/>
        </p:nvCxnSpPr>
        <p:spPr>
          <a:xfrm>
            <a:off x="5029675" y="4495500"/>
            <a:ext cx="468300" cy="0"/>
          </a:xfrm>
          <a:prstGeom prst="straightConnector1">
            <a:avLst/>
          </a:prstGeom>
          <a:noFill/>
          <a:ln w="28575" cap="flat" cmpd="sng">
            <a:solidFill>
              <a:schemeClr val="lt1"/>
            </a:solidFill>
            <a:prstDash val="solid"/>
            <a:round/>
            <a:headEnd type="none" w="med" len="med"/>
            <a:tailEnd type="none" w="med" len="med"/>
          </a:ln>
        </p:spPr>
      </p:cxnSp>
      <p:sp>
        <p:nvSpPr>
          <p:cNvPr id="39" name="Shape 39"/>
          <p:cNvSpPr txBox="1">
            <a:spLocks noGrp="1"/>
          </p:cNvSpPr>
          <p:nvPr>
            <p:ph type="title"/>
          </p:nvPr>
        </p:nvSpPr>
        <p:spPr>
          <a:xfrm>
            <a:off x="265500" y="1081400"/>
            <a:ext cx="4045199" cy="1710300"/>
          </a:xfrm>
          <a:prstGeom prst="rect">
            <a:avLst/>
          </a:prstGeom>
        </p:spPr>
        <p:txBody>
          <a:bodyPr lIns="91425" tIns="91425" rIns="91425" bIns="91425" anchor="b" anchorCtr="0"/>
          <a:lstStyle>
            <a:lvl1pPr lvl="0" algn="ctr">
              <a:spcBef>
                <a:spcPts val="0"/>
              </a:spcBef>
              <a:buSzPct val="100000"/>
              <a:defRPr sz="5400"/>
            </a:lvl1pPr>
            <a:lvl2pPr lvl="1" algn="ctr">
              <a:spcBef>
                <a:spcPts val="0"/>
              </a:spcBef>
              <a:buSzPct val="100000"/>
              <a:defRPr sz="5400"/>
            </a:lvl2pPr>
            <a:lvl3pPr lvl="2" algn="ctr">
              <a:spcBef>
                <a:spcPts val="0"/>
              </a:spcBef>
              <a:buSzPct val="100000"/>
              <a:defRPr sz="5400"/>
            </a:lvl3pPr>
            <a:lvl4pPr lvl="3" algn="ctr">
              <a:spcBef>
                <a:spcPts val="0"/>
              </a:spcBef>
              <a:buSzPct val="100000"/>
              <a:defRPr sz="5400"/>
            </a:lvl4pPr>
            <a:lvl5pPr lvl="4" algn="ctr">
              <a:spcBef>
                <a:spcPts val="0"/>
              </a:spcBef>
              <a:buSzPct val="100000"/>
              <a:defRPr sz="5400"/>
            </a:lvl5pPr>
            <a:lvl6pPr lvl="5" algn="ctr">
              <a:spcBef>
                <a:spcPts val="0"/>
              </a:spcBef>
              <a:buSzPct val="100000"/>
              <a:defRPr sz="5400"/>
            </a:lvl6pPr>
            <a:lvl7pPr lvl="6" algn="ctr">
              <a:spcBef>
                <a:spcPts val="0"/>
              </a:spcBef>
              <a:buSzPct val="100000"/>
              <a:defRPr sz="5400"/>
            </a:lvl7pPr>
            <a:lvl8pPr lvl="7" algn="ctr">
              <a:spcBef>
                <a:spcPts val="0"/>
              </a:spcBef>
              <a:buSzPct val="100000"/>
              <a:defRPr sz="5400"/>
            </a:lvl8pPr>
            <a:lvl9pPr lvl="8" algn="ctr">
              <a:spcBef>
                <a:spcPts val="0"/>
              </a:spcBef>
              <a:buSzPct val="100000"/>
              <a:defRPr sz="5400"/>
            </a:lvl9pPr>
          </a:lstStyle>
          <a:p>
            <a:endParaRPr/>
          </a:p>
        </p:txBody>
      </p:sp>
      <p:sp>
        <p:nvSpPr>
          <p:cNvPr id="40" name="Shape 40"/>
          <p:cNvSpPr txBox="1">
            <a:spLocks noGrp="1"/>
          </p:cNvSpPr>
          <p:nvPr>
            <p:ph type="subTitle" idx="1"/>
          </p:nvPr>
        </p:nvSpPr>
        <p:spPr>
          <a:xfrm>
            <a:off x="265500" y="2845222"/>
            <a:ext cx="4045199" cy="1345500"/>
          </a:xfrm>
          <a:prstGeom prst="rect">
            <a:avLst/>
          </a:prstGeom>
        </p:spPr>
        <p:txBody>
          <a:bodyPr lIns="91425" tIns="91425" rIns="91425" bIns="91425" anchor="t" anchorCtr="0"/>
          <a:lstStyle>
            <a:lvl1pPr lvl="0" algn="ctr">
              <a:lnSpc>
                <a:spcPct val="100000"/>
              </a:lnSpc>
              <a:spcBef>
                <a:spcPts val="0"/>
              </a:spcBef>
              <a:spcAft>
                <a:spcPts val="0"/>
              </a:spcAft>
              <a:buNone/>
              <a:defRPr/>
            </a:lvl1pPr>
            <a:lvl2pPr lvl="1" algn="ctr">
              <a:lnSpc>
                <a:spcPct val="100000"/>
              </a:lnSpc>
              <a:spcBef>
                <a:spcPts val="0"/>
              </a:spcBef>
              <a:spcAft>
                <a:spcPts val="0"/>
              </a:spcAft>
              <a:buSzPct val="100000"/>
              <a:buNone/>
              <a:defRPr sz="1800"/>
            </a:lvl2pPr>
            <a:lvl3pPr lvl="2" algn="ctr">
              <a:lnSpc>
                <a:spcPct val="100000"/>
              </a:lnSpc>
              <a:spcBef>
                <a:spcPts val="0"/>
              </a:spcBef>
              <a:spcAft>
                <a:spcPts val="0"/>
              </a:spcAft>
              <a:buSzPct val="100000"/>
              <a:buNone/>
              <a:defRPr sz="1800"/>
            </a:lvl3pPr>
            <a:lvl4pPr lvl="3" algn="ctr">
              <a:lnSpc>
                <a:spcPct val="100000"/>
              </a:lnSpc>
              <a:spcBef>
                <a:spcPts val="0"/>
              </a:spcBef>
              <a:spcAft>
                <a:spcPts val="0"/>
              </a:spcAft>
              <a:buSzPct val="100000"/>
              <a:buNone/>
              <a:defRPr sz="1800"/>
            </a:lvl4pPr>
            <a:lvl5pPr lvl="4" algn="ctr">
              <a:lnSpc>
                <a:spcPct val="100000"/>
              </a:lnSpc>
              <a:spcBef>
                <a:spcPts val="0"/>
              </a:spcBef>
              <a:spcAft>
                <a:spcPts val="0"/>
              </a:spcAft>
              <a:buSzPct val="100000"/>
              <a:buNone/>
              <a:defRPr sz="1800"/>
            </a:lvl5pPr>
            <a:lvl6pPr lvl="5" algn="ctr">
              <a:lnSpc>
                <a:spcPct val="100000"/>
              </a:lnSpc>
              <a:spcBef>
                <a:spcPts val="0"/>
              </a:spcBef>
              <a:spcAft>
                <a:spcPts val="0"/>
              </a:spcAft>
              <a:buSzPct val="100000"/>
              <a:buNone/>
              <a:defRPr sz="1800"/>
            </a:lvl6pPr>
            <a:lvl7pPr lvl="6" algn="ctr">
              <a:lnSpc>
                <a:spcPct val="100000"/>
              </a:lnSpc>
              <a:spcBef>
                <a:spcPts val="0"/>
              </a:spcBef>
              <a:spcAft>
                <a:spcPts val="0"/>
              </a:spcAft>
              <a:buSzPct val="100000"/>
              <a:buNone/>
              <a:defRPr sz="1800"/>
            </a:lvl7pPr>
            <a:lvl8pPr lvl="7" algn="ctr">
              <a:lnSpc>
                <a:spcPct val="100000"/>
              </a:lnSpc>
              <a:spcBef>
                <a:spcPts val="0"/>
              </a:spcBef>
              <a:spcAft>
                <a:spcPts val="0"/>
              </a:spcAft>
              <a:buSzPct val="100000"/>
              <a:buNone/>
              <a:defRPr sz="1800"/>
            </a:lvl8pPr>
            <a:lvl9pPr lvl="8" algn="ctr">
              <a:lnSpc>
                <a:spcPct val="100000"/>
              </a:lnSpc>
              <a:spcBef>
                <a:spcPts val="0"/>
              </a:spcBef>
              <a:spcAft>
                <a:spcPts val="0"/>
              </a:spcAft>
              <a:buSzPct val="100000"/>
              <a:buNone/>
              <a:defRPr sz="1800"/>
            </a:lvl9pPr>
          </a:lstStyle>
          <a:p>
            <a:endParaRPr/>
          </a:p>
        </p:txBody>
      </p:sp>
      <p:sp>
        <p:nvSpPr>
          <p:cNvPr id="41" name="Shape 41"/>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accent1"/>
              </a:buClr>
              <a:defRPr>
                <a:solidFill>
                  <a:schemeClr val="accent1"/>
                </a:solidFill>
              </a:defRPr>
            </a:lvl1pPr>
            <a:lvl2pPr lvl="1">
              <a:spcBef>
                <a:spcPts val="0"/>
              </a:spcBef>
              <a:buClr>
                <a:schemeClr val="accent1"/>
              </a:buClr>
              <a:defRPr>
                <a:solidFill>
                  <a:schemeClr val="accent1"/>
                </a:solidFill>
              </a:defRPr>
            </a:lvl2pPr>
            <a:lvl3pPr lvl="2">
              <a:spcBef>
                <a:spcPts val="0"/>
              </a:spcBef>
              <a:buClr>
                <a:schemeClr val="accent1"/>
              </a:buClr>
              <a:defRPr>
                <a:solidFill>
                  <a:schemeClr val="accent1"/>
                </a:solidFill>
              </a:defRPr>
            </a:lvl3pPr>
            <a:lvl4pPr lvl="3">
              <a:spcBef>
                <a:spcPts val="0"/>
              </a:spcBef>
              <a:buClr>
                <a:schemeClr val="accent1"/>
              </a:buClr>
              <a:defRPr>
                <a:solidFill>
                  <a:schemeClr val="accent1"/>
                </a:solidFill>
              </a:defRPr>
            </a:lvl4pPr>
            <a:lvl5pPr lvl="4">
              <a:spcBef>
                <a:spcPts val="0"/>
              </a:spcBef>
              <a:buClr>
                <a:schemeClr val="accent1"/>
              </a:buClr>
              <a:defRPr>
                <a:solidFill>
                  <a:schemeClr val="accent1"/>
                </a:solidFill>
              </a:defRPr>
            </a:lvl5pPr>
            <a:lvl6pPr lvl="5">
              <a:spcBef>
                <a:spcPts val="0"/>
              </a:spcBef>
              <a:buClr>
                <a:schemeClr val="accent1"/>
              </a:buClr>
              <a:defRPr>
                <a:solidFill>
                  <a:schemeClr val="accent1"/>
                </a:solidFill>
              </a:defRPr>
            </a:lvl6pPr>
            <a:lvl7pPr lvl="6">
              <a:spcBef>
                <a:spcPts val="0"/>
              </a:spcBef>
              <a:buClr>
                <a:schemeClr val="accent1"/>
              </a:buClr>
              <a:defRPr>
                <a:solidFill>
                  <a:schemeClr val="accent1"/>
                </a:solidFill>
              </a:defRPr>
            </a:lvl7pPr>
            <a:lvl8pPr lvl="7">
              <a:spcBef>
                <a:spcPts val="0"/>
              </a:spcBef>
              <a:buClr>
                <a:schemeClr val="accent1"/>
              </a:buClr>
              <a:defRPr>
                <a:solidFill>
                  <a:schemeClr val="accent1"/>
                </a:solidFill>
              </a:defRPr>
            </a:lvl8pPr>
            <a:lvl9pPr lvl="8">
              <a:spcBef>
                <a:spcPts val="0"/>
              </a:spcBef>
              <a:buClr>
                <a:schemeClr val="accent1"/>
              </a:buClr>
              <a:defRPr>
                <a:solidFill>
                  <a:schemeClr val="accent1"/>
                </a:solidFill>
              </a:defRPr>
            </a:lvl9pPr>
          </a:lstStyle>
          <a:p>
            <a:endParaRPr/>
          </a:p>
        </p:txBody>
      </p:sp>
      <p:sp>
        <p:nvSpPr>
          <p:cNvPr id="42" name="Shape 4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3"/>
        <p:cNvGrpSpPr/>
        <p:nvPr/>
      </p:nvGrpSpPr>
      <p:grpSpPr>
        <a:xfrm>
          <a:off x="0" y="0"/>
          <a:ext cx="0" cy="0"/>
          <a:chOff x="0" y="0"/>
          <a:chExt cx="0" cy="0"/>
        </a:xfrm>
      </p:grpSpPr>
      <p:sp>
        <p:nvSpPr>
          <p:cNvPr id="44" name="Shape 44"/>
          <p:cNvSpPr txBox="1">
            <a:spLocks noGrp="1"/>
          </p:cNvSpPr>
          <p:nvPr>
            <p:ph type="body" idx="1"/>
          </p:nvPr>
        </p:nvSpPr>
        <p:spPr>
          <a:xfrm>
            <a:off x="319500" y="4230575"/>
            <a:ext cx="5998800" cy="598799"/>
          </a:xfrm>
          <a:prstGeom prst="rect">
            <a:avLst/>
          </a:prstGeom>
        </p:spPr>
        <p:txBody>
          <a:bodyPr lIns="91425" tIns="91425" rIns="91425" bIns="91425" anchor="ctr" anchorCtr="0"/>
          <a:lstStyle>
            <a:lvl1pPr lvl="0">
              <a:lnSpc>
                <a:spcPct val="100000"/>
              </a:lnSpc>
              <a:spcBef>
                <a:spcPts val="0"/>
              </a:spcBef>
              <a:spcAft>
                <a:spcPts val="0"/>
              </a:spcAft>
              <a:buClr>
                <a:schemeClr val="accent1"/>
              </a:buClr>
              <a:buSzPct val="100000"/>
              <a:buFont typeface="Amatic SC"/>
              <a:buNone/>
              <a:defRPr sz="2400" b="1">
                <a:solidFill>
                  <a:schemeClr val="accent1"/>
                </a:solidFill>
                <a:latin typeface="Amatic SC"/>
                <a:ea typeface="Amatic SC"/>
                <a:cs typeface="Amatic SC"/>
                <a:sym typeface="Amatic SC"/>
              </a:defRPr>
            </a:lvl1pPr>
          </a:lstStyle>
          <a:p>
            <a:endParaRPr/>
          </a:p>
        </p:txBody>
      </p:sp>
      <p:sp>
        <p:nvSpPr>
          <p:cNvPr id="45" name="Shape 4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292850"/>
            <a:ext cx="8520599" cy="800999"/>
          </a:xfrm>
          <a:prstGeom prst="rect">
            <a:avLst/>
          </a:prstGeom>
          <a:noFill/>
          <a:ln>
            <a:noFill/>
          </a:ln>
        </p:spPr>
        <p:txBody>
          <a:bodyPr lIns="91425" tIns="91425" rIns="91425" bIns="91425" anchor="t" anchorCtr="0"/>
          <a:lstStyle>
            <a:lvl1pPr lvl="0">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1pPr>
            <a:lvl2pPr lvl="1">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2pPr>
            <a:lvl3pPr lvl="2">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3pPr>
            <a:lvl4pPr lvl="3">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4pPr>
            <a:lvl5pPr lvl="4">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5pPr>
            <a:lvl6pPr lvl="5">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6pPr>
            <a:lvl7pPr lvl="6">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7pPr>
            <a:lvl8pPr lvl="7">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8pPr>
            <a:lvl9pPr lvl="8">
              <a:spcBef>
                <a:spcPts val="0"/>
              </a:spcBef>
              <a:buClr>
                <a:schemeClr val="accent1"/>
              </a:buClr>
              <a:buSzPct val="100000"/>
              <a:buFont typeface="Amatic SC"/>
              <a:buNone/>
              <a:defRPr sz="4200" b="1">
                <a:solidFill>
                  <a:schemeClr val="accent1"/>
                </a:solidFill>
                <a:latin typeface="Amatic SC"/>
                <a:ea typeface="Amatic SC"/>
                <a:cs typeface="Amatic SC"/>
                <a:sym typeface="Amatic SC"/>
              </a:defRPr>
            </a:lvl9pPr>
          </a:lstStyle>
          <a:p>
            <a:endParaRPr/>
          </a:p>
        </p:txBody>
      </p:sp>
      <p:sp>
        <p:nvSpPr>
          <p:cNvPr id="7" name="Shape 7"/>
          <p:cNvSpPr txBox="1">
            <a:spLocks noGrp="1"/>
          </p:cNvSpPr>
          <p:nvPr>
            <p:ph type="body" idx="1"/>
          </p:nvPr>
        </p:nvSpPr>
        <p:spPr>
          <a:xfrm>
            <a:off x="311700" y="1228675"/>
            <a:ext cx="8520599" cy="3340199"/>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buFont typeface="Source Code Pro"/>
              <a:defRPr sz="1800">
                <a:solidFill>
                  <a:schemeClr val="dk2"/>
                </a:solidFill>
                <a:latin typeface="Source Code Pro"/>
                <a:ea typeface="Source Code Pro"/>
                <a:cs typeface="Source Code Pro"/>
                <a:sym typeface="Source Code Pro"/>
              </a:defRPr>
            </a:lvl1pPr>
            <a:lvl2pPr lvl="1">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2pPr>
            <a:lvl3pPr lvl="2">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3pPr>
            <a:lvl4pPr lvl="3">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4pPr>
            <a:lvl5pPr lvl="4">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5pPr>
            <a:lvl6pPr lvl="5">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6pPr>
            <a:lvl7pPr lvl="6">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7pPr>
            <a:lvl8pPr lvl="7">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8pPr>
            <a:lvl9pPr lvl="8">
              <a:lnSpc>
                <a:spcPct val="115000"/>
              </a:lnSpc>
              <a:spcBef>
                <a:spcPts val="0"/>
              </a:spcBef>
              <a:spcAft>
                <a:spcPts val="1600"/>
              </a:spcAft>
              <a:buClr>
                <a:schemeClr val="dk2"/>
              </a:buClr>
              <a:buFont typeface="Source Code Pro"/>
              <a:defRPr>
                <a:solidFill>
                  <a:schemeClr val="dk2"/>
                </a:solidFill>
                <a:latin typeface="Source Code Pro"/>
                <a:ea typeface="Source Code Pro"/>
                <a:cs typeface="Source Code Pro"/>
                <a:sym typeface="Source Code Pro"/>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accent1"/>
                </a:solidFill>
                <a:latin typeface="Source Code Pro"/>
                <a:ea typeface="Source Code Pro"/>
                <a:cs typeface="Source Code Pro"/>
                <a:sym typeface="Source Code Pro"/>
              </a:rPr>
              <a:t>‹#›</a:t>
            </a:fld>
            <a:endParaRPr lang="en" sz="1000">
              <a:solidFill>
                <a:schemeClr val="accent1"/>
              </a:solidFill>
              <a:latin typeface="Source Code Pro"/>
              <a:ea typeface="Source Code Pro"/>
              <a:cs typeface="Source Code Pro"/>
              <a:sym typeface="Source Code Pr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Shape 56"/>
          <p:cNvSpPr txBox="1">
            <a:spLocks noGrp="1"/>
          </p:cNvSpPr>
          <p:nvPr>
            <p:ph type="ctrTitle"/>
          </p:nvPr>
        </p:nvSpPr>
        <p:spPr>
          <a:xfrm>
            <a:off x="311700" y="392150"/>
            <a:ext cx="8520599" cy="2690399"/>
          </a:xfrm>
          <a:prstGeom prst="rect">
            <a:avLst/>
          </a:prstGeom>
        </p:spPr>
        <p:txBody>
          <a:bodyPr lIns="91425" tIns="91425" rIns="91425" bIns="91425" anchor="ctr" anchorCtr="0">
            <a:noAutofit/>
          </a:bodyPr>
          <a:lstStyle/>
          <a:p>
            <a:pPr lvl="0">
              <a:spcBef>
                <a:spcPts val="0"/>
              </a:spcBef>
              <a:buNone/>
            </a:pPr>
            <a:r>
              <a:rPr lang="en"/>
              <a:t>Pumpkin slime</a:t>
            </a:r>
          </a:p>
        </p:txBody>
      </p:sp>
      <p:sp>
        <p:nvSpPr>
          <p:cNvPr id="57" name="Shape 57"/>
          <p:cNvSpPr txBox="1">
            <a:spLocks noGrp="1"/>
          </p:cNvSpPr>
          <p:nvPr>
            <p:ph type="subTitle" idx="1"/>
          </p:nvPr>
        </p:nvSpPr>
        <p:spPr>
          <a:xfrm>
            <a:off x="151300" y="2425425"/>
            <a:ext cx="8520599" cy="706200"/>
          </a:xfrm>
          <a:prstGeom prst="rect">
            <a:avLst/>
          </a:prstGeom>
        </p:spPr>
        <p:txBody>
          <a:bodyPr lIns="91425" tIns="91425" rIns="91425" bIns="91425" anchor="ctr" anchorCtr="0">
            <a:noAutofit/>
          </a:bodyPr>
          <a:lstStyle/>
          <a:p>
            <a:pPr lvl="0">
              <a:spcBef>
                <a:spcPts val="0"/>
              </a:spcBef>
              <a:buNone/>
            </a:pPr>
            <a:r>
              <a:rPr lang="en"/>
              <a:t>By: Katelyn Kinney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big idea</a:t>
            </a:r>
          </a:p>
        </p:txBody>
      </p:sp>
      <p:sp>
        <p:nvSpPr>
          <p:cNvPr id="63" name="Shape 63"/>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marL="457200" lvl="0" indent="-228600" rtl="0">
              <a:spcBef>
                <a:spcPts val="0"/>
              </a:spcBef>
            </a:pPr>
            <a:r>
              <a:rPr lang="en"/>
              <a:t>Relationships is the Big Idea. This lesson shows the relationship between different products being mixed together to make a chemical reaction.</a:t>
            </a:r>
          </a:p>
          <a:p>
            <a:pPr marL="457200" lvl="0" indent="-228600">
              <a:spcBef>
                <a:spcPts val="0"/>
              </a:spcBef>
            </a:pPr>
            <a:r>
              <a:rPr lang="en"/>
              <a:t>This is used for grades 2-5.</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Shape 6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lesson overview</a:t>
            </a:r>
          </a:p>
        </p:txBody>
      </p:sp>
      <p:sp>
        <p:nvSpPr>
          <p:cNvPr id="69" name="Shape 6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marL="457200" lvl="0" indent="-228600" rtl="0">
              <a:spcBef>
                <a:spcPts val="0"/>
              </a:spcBef>
            </a:pPr>
            <a:r>
              <a:rPr lang="en"/>
              <a:t>The students will learn what happens when two different substances have a chemical reaction to each other. </a:t>
            </a:r>
          </a:p>
          <a:p>
            <a:pPr marL="457200" lvl="0" indent="-228600" rtl="0">
              <a:spcBef>
                <a:spcPts val="0"/>
              </a:spcBef>
            </a:pPr>
            <a:r>
              <a:rPr lang="en"/>
              <a:t>They will also illustrate the color and pattern of the chemical reaction that happened inside the pumpkin.</a:t>
            </a:r>
          </a:p>
          <a:p>
            <a:pPr lvl="0">
              <a:spcBef>
                <a:spcPts val="0"/>
              </a:spcBef>
              <a:buNone/>
            </a:pPr>
            <a:endParaRP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Shape 74"/>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key concepts</a:t>
            </a:r>
          </a:p>
        </p:txBody>
      </p:sp>
      <p:sp>
        <p:nvSpPr>
          <p:cNvPr id="75" name="Shape 7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en"/>
              <a:t>1. Visual Art: What it looks like when food coloring is added to a chemical reaction to change the color of the slime.</a:t>
            </a:r>
          </a:p>
          <a:p>
            <a:pPr lvl="0" rtl="0">
              <a:spcBef>
                <a:spcPts val="0"/>
              </a:spcBef>
              <a:buNone/>
            </a:pPr>
            <a:r>
              <a:rPr lang="en"/>
              <a:t>2. Literacy: How to use the appropriate vocabulary for the chemical reactions</a:t>
            </a:r>
          </a:p>
          <a:p>
            <a:pPr lvl="0" rtl="0">
              <a:spcBef>
                <a:spcPts val="0"/>
              </a:spcBef>
              <a:buNone/>
            </a:pPr>
            <a:r>
              <a:rPr lang="en"/>
              <a:t>3. Science: Why the chemical reaction occurred </a:t>
            </a:r>
          </a:p>
          <a:p>
            <a:pPr lvl="0">
              <a:spcBef>
                <a:spcPts val="0"/>
              </a:spcBef>
              <a:buNone/>
            </a:pPr>
            <a:endParaRP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essential question</a:t>
            </a:r>
          </a:p>
        </p:txBody>
      </p:sp>
      <p:sp>
        <p:nvSpPr>
          <p:cNvPr id="81" name="Shape 81"/>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en"/>
              <a:t>What happens when baking soda, vinegar, and food coloring are all poured into a pumpkin?</a:t>
            </a:r>
          </a:p>
          <a:p>
            <a:pPr lvl="0">
              <a:spcBef>
                <a:spcPts val="0"/>
              </a:spcBef>
              <a:buNone/>
            </a:pPr>
            <a:endParaRP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lesson objectives</a:t>
            </a:r>
          </a:p>
        </p:txBody>
      </p:sp>
      <p:sp>
        <p:nvSpPr>
          <p:cNvPr id="87" name="Shape 87"/>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en"/>
              <a:t>1. Visual Art: The students will be able to see the different colored reactions that the chemical combinations make.</a:t>
            </a:r>
          </a:p>
          <a:p>
            <a:pPr lvl="0" rtl="0">
              <a:spcBef>
                <a:spcPts val="0"/>
              </a:spcBef>
              <a:buNone/>
            </a:pPr>
            <a:r>
              <a:rPr lang="en"/>
              <a:t>2. Literacy: The students will be able to write and explain what they saw during the lesson.</a:t>
            </a:r>
          </a:p>
          <a:p>
            <a:pPr lvl="0" rtl="0">
              <a:spcBef>
                <a:spcPts val="0"/>
              </a:spcBef>
              <a:buNone/>
            </a:pPr>
            <a:r>
              <a:rPr lang="en"/>
              <a:t>3. Science: The students will be able to understand the reaction that happened during the lesson.</a:t>
            </a:r>
          </a:p>
          <a:p>
            <a:pPr lvl="0">
              <a:spcBef>
                <a:spcPts val="0"/>
              </a:spcBef>
              <a:buNone/>
            </a:pPr>
            <a:endParaRPr/>
          </a:p>
        </p:txBody>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2" name="Shape 92"/>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content areas integrated</a:t>
            </a:r>
          </a:p>
        </p:txBody>
      </p:sp>
      <p:sp>
        <p:nvSpPr>
          <p:cNvPr id="93" name="Shape 93"/>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en"/>
              <a:t>1. Visual Art</a:t>
            </a:r>
          </a:p>
          <a:p>
            <a:pPr lvl="0" rtl="0">
              <a:spcBef>
                <a:spcPts val="0"/>
              </a:spcBef>
              <a:buNone/>
            </a:pPr>
            <a:r>
              <a:rPr lang="en"/>
              <a:t>2. Literacy</a:t>
            </a:r>
          </a:p>
          <a:p>
            <a:pPr lvl="0" rtl="0">
              <a:spcBef>
                <a:spcPts val="0"/>
              </a:spcBef>
              <a:buNone/>
            </a:pPr>
            <a:r>
              <a:rPr lang="en"/>
              <a:t>3. Science</a:t>
            </a:r>
          </a:p>
          <a:p>
            <a:pPr lvl="0">
              <a:spcBef>
                <a:spcPts val="0"/>
              </a:spcBef>
              <a:buNone/>
            </a:pPr>
            <a:endParaRP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opening</a:t>
            </a:r>
          </a:p>
        </p:txBody>
      </p:sp>
      <p:sp>
        <p:nvSpPr>
          <p:cNvPr id="99" name="Shape 99"/>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en"/>
              <a:t>Talk to the students about chemical reactions and show them a video of sample chemical reactions. Show the students what different colors will be used throughout the procedure.</a:t>
            </a:r>
          </a:p>
          <a:p>
            <a:pPr lvl="0">
              <a:spcBef>
                <a:spcPts val="0"/>
              </a:spcBef>
              <a:buNone/>
            </a:pPr>
            <a:endParaRP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Shape 104"/>
          <p:cNvSpPr txBox="1">
            <a:spLocks noGrp="1"/>
          </p:cNvSpPr>
          <p:nvPr>
            <p:ph type="title"/>
          </p:nvPr>
        </p:nvSpPr>
        <p:spPr>
          <a:xfrm>
            <a:off x="311700" y="292850"/>
            <a:ext cx="8520599" cy="800999"/>
          </a:xfrm>
          <a:prstGeom prst="rect">
            <a:avLst/>
          </a:prstGeom>
        </p:spPr>
        <p:txBody>
          <a:bodyPr lIns="91425" tIns="91425" rIns="91425" bIns="91425" anchor="t" anchorCtr="0">
            <a:noAutofit/>
          </a:bodyPr>
          <a:lstStyle/>
          <a:p>
            <a:pPr lvl="0" algn="ctr">
              <a:spcBef>
                <a:spcPts val="0"/>
              </a:spcBef>
              <a:buNone/>
            </a:pPr>
            <a:r>
              <a:rPr lang="en"/>
              <a:t>summative assessment</a:t>
            </a:r>
          </a:p>
        </p:txBody>
      </p:sp>
      <p:sp>
        <p:nvSpPr>
          <p:cNvPr id="105" name="Shape 105"/>
          <p:cNvSpPr txBox="1">
            <a:spLocks noGrp="1"/>
          </p:cNvSpPr>
          <p:nvPr>
            <p:ph type="body" idx="1"/>
          </p:nvPr>
        </p:nvSpPr>
        <p:spPr>
          <a:xfrm>
            <a:off x="311700" y="1228675"/>
            <a:ext cx="8520599" cy="3340199"/>
          </a:xfrm>
          <a:prstGeom prst="rect">
            <a:avLst/>
          </a:prstGeom>
        </p:spPr>
        <p:txBody>
          <a:bodyPr lIns="91425" tIns="91425" rIns="91425" bIns="91425" anchor="t" anchorCtr="0">
            <a:noAutofit/>
          </a:bodyPr>
          <a:lstStyle/>
          <a:p>
            <a:pPr lvl="0" rtl="0">
              <a:spcBef>
                <a:spcPts val="0"/>
              </a:spcBef>
              <a:buNone/>
            </a:pPr>
            <a:r>
              <a:rPr lang="en"/>
              <a:t>The following class after the lesson, the students that are all in a group together will make a poster board of their findings as well as illustrated pictures of what they thought their pumpkin was going to look like versus what it looked like after the lesson was complete. The students will then share this with the rest of the class.</a:t>
            </a:r>
          </a:p>
          <a:p>
            <a:pPr lvl="0">
              <a:spcBef>
                <a:spcPts val="0"/>
              </a:spcBef>
              <a:buNone/>
            </a:pPr>
            <a:endParaRPr/>
          </a:p>
        </p:txBody>
      </p:sp>
    </p:spTree>
  </p:cSld>
  <p:clrMapOvr>
    <a:masterClrMapping/>
  </p:clrMapOvr>
  <p:transition spd="slow">
    <p:cut/>
  </p:transition>
</p:sld>
</file>

<file path=ppt/theme/theme1.xml><?xml version="1.0" encoding="utf-8"?>
<a:theme xmlns:a="http://schemas.openxmlformats.org/drawingml/2006/main" name="beach-day">
  <a:themeElements>
    <a:clrScheme name="Beach Day">
      <a:dk1>
        <a:srgbClr val="00FDC8"/>
      </a:dk1>
      <a:lt1>
        <a:srgbClr val="FFFFFF"/>
      </a:lt1>
      <a:dk2>
        <a:srgbClr val="666666"/>
      </a:dk2>
      <a:lt2>
        <a:srgbClr val="EEEEEE"/>
      </a:lt2>
      <a:accent1>
        <a:srgbClr val="212121"/>
      </a:accent1>
      <a:accent2>
        <a:srgbClr val="455A64"/>
      </a:accent2>
      <a:accent3>
        <a:srgbClr val="78909C"/>
      </a:accent3>
      <a:accent4>
        <a:srgbClr val="7C7CE0"/>
      </a:accent4>
      <a:accent5>
        <a:srgbClr val="DB4437"/>
      </a:accent5>
      <a:accent6>
        <a:srgbClr val="F6CD4C"/>
      </a:accent6>
      <a:hlink>
        <a:srgbClr val="DB4437"/>
      </a:hlink>
      <a:folHlink>
        <a:srgbClr val="DB443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320</Words>
  <Application>Microsoft Office PowerPoint</Application>
  <PresentationFormat>On-screen Show (16:9)</PresentationFormat>
  <Paragraphs>26</Paragraphs>
  <Slides>9</Slides>
  <Notes>9</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Amatic SC</vt:lpstr>
      <vt:lpstr>Source Code Pro</vt:lpstr>
      <vt:lpstr>Arial</vt:lpstr>
      <vt:lpstr>beach-day</vt:lpstr>
      <vt:lpstr>Pumpkin slime</vt:lpstr>
      <vt:lpstr>big idea</vt:lpstr>
      <vt:lpstr>lesson overview</vt:lpstr>
      <vt:lpstr>key concepts</vt:lpstr>
      <vt:lpstr>essential question</vt:lpstr>
      <vt:lpstr>lesson objectives</vt:lpstr>
      <vt:lpstr>content areas integrated</vt:lpstr>
      <vt:lpstr>opening</vt:lpstr>
      <vt:lpstr>summative assessment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Pumpkin slime</dc:title>
  <dc:creator>Admin</dc:creator>
  <cp:lastModifiedBy>knk2wc@mail.missouri.edu</cp:lastModifiedBy>
  <cp:revision>1</cp:revision>
  <dcterms:modified xsi:type="dcterms:W3CDTF">2015-12-15T01:32:37Z</dcterms:modified>
</cp:coreProperties>
</file>